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0310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02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8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64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64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76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59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344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32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9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97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50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712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98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52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587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739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444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897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57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554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634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0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624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584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657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2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398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130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61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177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16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866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87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294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700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550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4201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683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75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3101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45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1011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796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6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862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793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33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0866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739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796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9303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0066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9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99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4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48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3190900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0" y="39804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flipH="1">
            <a:off x="4526627" y="5094446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rot="10800000">
            <a:off x="4526627" y="5884005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ejvega@la-archdiocese.or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hyperlink" Target="www.facebook.com/5.ernesto.vega" TargetMode="External"/><Relationship Id="rId5" Type="http://schemas.openxmlformats.org/officeDocument/2006/relationships/hyperlink" Target="mailto:ernestovega4life@gmail.com" TargetMode="External"/><Relationship Id="rId4" Type="http://schemas.openxmlformats.org/officeDocument/2006/relationships/hyperlink" Target="www.facebook.com/formacion.f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685800" y="771784"/>
            <a:ext cx="7772400" cy="320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La sanación interior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/>
              <a:t>y la misericordia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/>
              <a:t>van de la mano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CONGRESO DE EDUCACIÓN RELIGIOSA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2016</a:t>
            </a:r>
          </a:p>
          <a:p>
            <a:pPr lvl="0" algn="ctr" rtl="0">
              <a:spcBef>
                <a:spcPts val="0"/>
              </a:spcBef>
              <a:buNone/>
            </a:pPr>
            <a:endParaRPr sz="1000">
              <a:solidFill>
                <a:srgbClr val="741B47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i="1">
                <a:solidFill>
                  <a:srgbClr val="741B47"/>
                </a:solidFill>
              </a:rPr>
              <a:t>Por Ernesto Vega, M.A.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066800"/>
            <a:ext cx="45006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762000"/>
            <a:ext cx="48227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0"/>
            <a:ext cx="4800600" cy="36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28600"/>
            <a:ext cx="2220899" cy="63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228600"/>
            <a:ext cx="2225700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04800"/>
            <a:ext cx="2200199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953000"/>
            <a:ext cx="2438399" cy="17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124200"/>
            <a:ext cx="2857499" cy="20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57200"/>
            <a:ext cx="4114800" cy="29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381000"/>
            <a:ext cx="3124199" cy="22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4114800"/>
            <a:ext cx="3581399" cy="25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71450"/>
            <a:ext cx="2327399" cy="6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648200" y="99060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 voluntad afecta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410200" y="2667000"/>
            <a:ext cx="3048000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Células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Fibra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Órganos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4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Dr. Masaru Emoto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752600"/>
            <a:ext cx="28496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Proceso de la formación de cristales de agua 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524000"/>
            <a:ext cx="20748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de un manantial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981200"/>
            <a:ext cx="3809999" cy="37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contaminada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133600"/>
            <a:ext cx="3581399" cy="34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mecanismos de defensa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Sobrevivencia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Defendernos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Parte de la naturaleza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Nos ayudan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5" y="1277375"/>
            <a:ext cx="4327750" cy="24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Con la palabra “amor”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755775"/>
            <a:ext cx="4190999" cy="41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Con la palabra “te odio”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200" y="2057400"/>
            <a:ext cx="4038599" cy="32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Cristal con la palabra ESPERANZA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286000"/>
            <a:ext cx="4572000" cy="34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Cristal de agua con la palabra verdad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209800"/>
            <a:ext cx="50799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Ejemplos de cristales de agua en otros lugares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667000"/>
            <a:ext cx="2971799" cy="27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667000"/>
            <a:ext cx="27272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antes de la oración en la Presa de Fujiwara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133600"/>
            <a:ext cx="3657600" cy="3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78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después </a:t>
            </a:r>
            <a:b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de la oración </a:t>
            </a:r>
            <a:b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en la Presa de Fujiwara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667000"/>
            <a:ext cx="4114800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Cristales de agua empaquetada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4343400" cy="29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730625"/>
            <a:ext cx="4038599" cy="27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Cristales de agua empaquetada después de la oración 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05000"/>
            <a:ext cx="3886200" cy="26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833812"/>
            <a:ext cx="3962399" cy="27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Agua empaquetada en Vancouver antes de oración 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133600"/>
            <a:ext cx="3048000" cy="20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2209800"/>
            <a:ext cx="3048000" cy="20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4572000"/>
            <a:ext cx="3048000" cy="20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Los ruidos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2393450"/>
            <a:ext cx="8229600" cy="40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EL MEDIO AMBIENTE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Los ruidos internos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Los ruidos externos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t="16267" b="16260"/>
          <a:stretch/>
        </p:blipFill>
        <p:spPr>
          <a:xfrm>
            <a:off x="5110525" y="821725"/>
            <a:ext cx="3781424" cy="24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Agua empaquetada en Vancouver después de la oración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191000"/>
            <a:ext cx="3657600" cy="24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752600"/>
            <a:ext cx="3962399" cy="26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con música clásica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14600"/>
            <a:ext cx="2870100" cy="28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2590800"/>
            <a:ext cx="2925900" cy="24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con música </a:t>
            </a:r>
            <a:b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de rock pesado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398711"/>
            <a:ext cx="3809999" cy="349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con palabras de Hitler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438400"/>
            <a:ext cx="3613199" cy="30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Cristal de agua con palabras de la Madre Teresa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667000"/>
            <a:ext cx="3962399" cy="30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Otros cristales de agua </a:t>
            </a:r>
            <a:b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 fuentes naturales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286000"/>
            <a:ext cx="4781699" cy="330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5181600"/>
            <a:ext cx="1600199" cy="14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5587" y="1828800"/>
            <a:ext cx="13619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7400" y="4800600"/>
            <a:ext cx="1676399" cy="1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2133600"/>
            <a:ext cx="1828800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“Gracias”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438400"/>
            <a:ext cx="3733800" cy="28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28600"/>
            <a:ext cx="2220899" cy="63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228600"/>
            <a:ext cx="2225700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04800"/>
            <a:ext cx="2200199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953000"/>
            <a:ext cx="2438399" cy="17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124200"/>
            <a:ext cx="2857499" cy="20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57200"/>
            <a:ext cx="4114800" cy="29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381000"/>
            <a:ext cx="3124199" cy="22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4114800"/>
            <a:ext cx="3581399" cy="25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2387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886200" y="914400"/>
            <a:ext cx="5257799" cy="521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relación tiene mi mente con </a:t>
            </a:r>
            <a:br>
              <a:rPr lang="en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 espíritu, mi cuerpo y mis sentimientos, mis comportamientos y la relación con los demás?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hemisferios del cerebro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275" y="1600200"/>
            <a:ext cx="4595122" cy="49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El Espíritu Santo, a nuestro favor,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nos llama a la experiencia del desierto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C1130"/>
                </a:solidFill>
              </a:rPr>
              <a:t>Lecturas - Lucas, 3:1 ss, 3:21 ss, 4:1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4C1130"/>
              </a:solidFill>
            </a:endParaRPr>
          </a:p>
        </p:txBody>
      </p: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371" y="152825"/>
            <a:ext cx="4954500" cy="26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amor auténtico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709200" y="1600200"/>
            <a:ext cx="5274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La experiencia con el amor es una experiencia religiosa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Efecto 1: conversión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Efecto 2: profundidad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Los movimientos y efectos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37" y="1748250"/>
            <a:ext cx="322897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Mantener la experiencia con Cristo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- Encontrando tiempo sagrado 24/7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Lucas 4:1-13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600" y="286475"/>
            <a:ext cx="3790274" cy="252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Oración - Ayuno - Sacrificio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302425" y="4367425"/>
            <a:ext cx="8556899" cy="22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Prioridades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741B47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Sólo una cosa es necesaria 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900" y="1338800"/>
            <a:ext cx="40576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gym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624" y="1788850"/>
            <a:ext cx="7287850" cy="47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El gym de las cinco dimensiones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20782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D-Espiritual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D-Emocional 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D-Mental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D-Corporal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D-Comunitaria</a:t>
            </a:r>
            <a:endParaRPr lang="en" dirty="0">
              <a:solidFill>
                <a:srgbClr val="741B47"/>
              </a:solidFill>
            </a:endParaRP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050" y="2496550"/>
            <a:ext cx="50800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¿Dónde encuentras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la presencia de Dios?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75" y="1553300"/>
            <a:ext cx="7957049" cy="53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62" y="219062"/>
            <a:ext cx="3900675" cy="64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Llamados a crear una esperanza a través de la oración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y el servicio amoroso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Lucas 4: 14 ss</a:t>
            </a:r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000" y="314943"/>
            <a:ext cx="3467175" cy="26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Tus pensamientos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Autoestima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Cuida tu diálogo interno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Perdonate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No te compares 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Aprende de tus errores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Moldea tus pensamientos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Educa tu mente a la actitud positiva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Enfócate en lo que quieres para tu bien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Levántate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Nada a los extremos - todo en balance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Dinamismo interno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Sombra - Luz - Sombra</a:t>
            </a:r>
            <a:br>
              <a:rPr lang="en"/>
            </a:br>
            <a:endParaRPr lang="en"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Extremo - Balance - Extremo</a:t>
            </a:r>
            <a:br>
              <a:rPr lang="en"/>
            </a:br>
            <a:endParaRPr lang="en"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Todo es malo - Discernimiento - Todo es bueno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Desabrido - Buen sazón - Salado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Enfermedad - Salud - Enfermedad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S.I. Depresivo - Salud - S.I. Hiper-reactivo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Diablo - Ser Humano -Angel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Tus sentimientos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Autoestima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Perdona y perdonate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Se compasivo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Anima a los demás - no humilles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Evita la vanagloria y el orgullo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Cultiva la escucha atenta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Aprende a canalizar saludablemente a tus sentimientos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Reconoce tus limitaciones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Se sincero, claro y prudente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Ejercicio 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774" y="782775"/>
            <a:ext cx="6586450" cy="43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Afirmaciones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Soy un ser de luz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Hago tiempo para la oración 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Expreso mis emociones saludablemente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Mis pensamientos y palabras son edificantes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Como saludablemente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Hago ejercicio frecuentemente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Soy un buen administrador de mi dinero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Estoy abierto/a a la abundancia de Dios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Me cultivo en el discernimiento</a:t>
            </a: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</a:pPr>
            <a:r>
              <a:rPr lang="en">
                <a:solidFill>
                  <a:srgbClr val="741B47"/>
                </a:solidFill>
              </a:rPr>
              <a:t>Edifico sentido común y acción productiva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741B47"/>
                </a:solidFill>
              </a:rPr>
              <a:t>Jesús en ti confío</a:t>
            </a: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4225" y="158700"/>
            <a:ext cx="3486599" cy="551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Presencia de Cristo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1583904"/>
            <a:ext cx="8229600" cy="51401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arriba de mi - bendiciéndome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abajo de mí - sosteniéndome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atrás de mí - protegiéndome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en frente de mí - guiándome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 mi derecha - aconsejándome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 mi izquierda - acompañándome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alrededor de mí - empapandome de luz</a:t>
            </a:r>
            <a:br>
              <a:rPr lang="en" sz="1800" b="1" dirty="0">
                <a:solidFill>
                  <a:srgbClr val="741B47"/>
                </a:solidFill>
              </a:rPr>
            </a:br>
            <a:endParaRPr lang="en" sz="1800" b="1" dirty="0">
              <a:solidFill>
                <a:srgbClr val="741B47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Presencia de Cristo adentro de mí - compartiendo luz, amor, fe, esperanza, perdón, sanación, liberación, humildad, compasión, misericordia y servicio a los demás.  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1316425" y="3993825"/>
            <a:ext cx="6858000" cy="2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La persona que trabaja en si misma, no sólo se edifica individualmente sino que hace crecer a toda la Iglesia.  </a:t>
            </a:r>
          </a:p>
        </p:txBody>
      </p: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087" y="206500"/>
            <a:ext cx="4350674" cy="43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741B47"/>
                </a:solidFill>
              </a:rPr>
              <a:t>www.facebook.com/5.ernesto.vega</a:t>
            </a:r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25" y="439600"/>
            <a:ext cx="6725150" cy="50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825150" y="517750"/>
            <a:ext cx="7493700" cy="55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EAD1DC"/>
                </a:solidFill>
              </a:rPr>
              <a:t>Información Ministerial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EAD1DC"/>
                </a:solidFill>
              </a:rPr>
              <a:t>Ernesto Vega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D5A6BD"/>
                </a:solidFill>
              </a:rPr>
              <a:t>Coordinador del Ministerio </a:t>
            </a:r>
            <a:r>
              <a:rPr lang="en" sz="18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de</a:t>
            </a:r>
            <a:r>
              <a:rPr lang="en" sz="1800" i="1" dirty="0">
                <a:solidFill>
                  <a:srgbClr val="D5A6BD"/>
                </a:solidFill>
              </a:rPr>
              <a:t> Formación en la Fe para Adultos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D5A6BD"/>
                </a:solidFill>
              </a:rPr>
              <a:t>Oficina de Educación Religiosa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D5A6BD"/>
                </a:solidFill>
              </a:rPr>
              <a:t>Arquidiócesis de Los Ángeles</a:t>
            </a:r>
          </a:p>
          <a:p>
            <a:pPr lvl="0" algn="ctr" rtl="0">
              <a:spcBef>
                <a:spcPts val="0"/>
              </a:spcBef>
              <a:buNone/>
            </a:pPr>
            <a:endParaRPr sz="2400" i="1" dirty="0">
              <a:solidFill>
                <a:srgbClr val="EAD1DC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bg1"/>
                </a:solidFill>
              </a:rPr>
              <a:t>213 637 7345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ejvega@la-archdiocese.org</a:t>
            </a:r>
            <a:endParaRPr lang="en" sz="2400" dirty="0">
              <a:solidFill>
                <a:schemeClr val="bg1"/>
              </a:solidFill>
              <a:hlinkClick r:id="rId3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Facebook: </a:t>
            </a:r>
            <a:r>
              <a:rPr lang="en" sz="2400" dirty="0" smtClean="0">
                <a:solidFill>
                  <a:schemeClr val="bg1"/>
                </a:solidFill>
              </a:rPr>
              <a:t>www.fb.com/formacion.fe</a:t>
            </a:r>
            <a:endParaRPr lang="en" sz="2400" dirty="0">
              <a:solidFill>
                <a:schemeClr val="bg1"/>
              </a:solidFill>
              <a:hlinkClick r:id="rId4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dirty="0">
              <a:solidFill>
                <a:schemeClr val="bg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Información Personal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ernestovega4life@gmail.com</a:t>
            </a:r>
            <a:endParaRPr lang="en" sz="2400" dirty="0">
              <a:solidFill>
                <a:schemeClr val="bg1"/>
              </a:solidFill>
              <a:hlinkClick r:id="rId5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Facebook</a:t>
            </a:r>
            <a:r>
              <a:rPr lang="en" sz="2400">
                <a:solidFill>
                  <a:schemeClr val="bg1"/>
                </a:solidFill>
              </a:rPr>
              <a:t>: </a:t>
            </a:r>
            <a:r>
              <a:rPr lang="en" sz="2400" smtClean="0">
                <a:solidFill>
                  <a:schemeClr val="bg1"/>
                </a:solidFill>
              </a:rPr>
              <a:t>www.fb.com/5.ernesto.vega</a:t>
            </a:r>
            <a:endParaRPr lang="en" sz="2400" dirty="0">
              <a:solidFill>
                <a:schemeClr val="bg1"/>
              </a:solidFill>
              <a:hlinkClick r:id="rId6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EAD1D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Ser Humano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847101"/>
            <a:ext cx="8229600" cy="4105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Dimensión Espiritual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Dimensión Emocional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Dimensión </a:t>
            </a:r>
            <a:r>
              <a:rPr lang="en" dirty="0">
                <a:solidFill>
                  <a:srgbClr val="741B47"/>
                </a:solidFill>
              </a:rPr>
              <a:t>Mental / </a:t>
            </a:r>
            <a:r>
              <a:rPr lang="en" dirty="0" smtClean="0">
                <a:solidFill>
                  <a:srgbClr val="741B47"/>
                </a:solidFill>
              </a:rPr>
              <a:t>Psicológica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Dimensión </a:t>
            </a:r>
            <a:r>
              <a:rPr lang="en" dirty="0">
                <a:solidFill>
                  <a:srgbClr val="741B47"/>
                </a:solidFill>
              </a:rPr>
              <a:t>Física /</a:t>
            </a:r>
            <a:r>
              <a:rPr lang="en" dirty="0" smtClean="0">
                <a:solidFill>
                  <a:srgbClr val="741B47"/>
                </a:solidFill>
              </a:rPr>
              <a:t>Corporal</a:t>
            </a:r>
            <a:br>
              <a:rPr lang="en" dirty="0" smtClean="0">
                <a:solidFill>
                  <a:srgbClr val="741B47"/>
                </a:solidFill>
              </a:rPr>
            </a:br>
            <a:endParaRPr dirty="0">
              <a:solidFill>
                <a:srgbClr val="741B47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741B47"/>
              </a:buClr>
              <a:buAutoNum type="arabicPeriod"/>
            </a:pPr>
            <a:r>
              <a:rPr lang="en" dirty="0" smtClean="0">
                <a:solidFill>
                  <a:srgbClr val="741B47"/>
                </a:solidFill>
              </a:rPr>
              <a:t> Dimensión </a:t>
            </a:r>
            <a:r>
              <a:rPr lang="en" dirty="0">
                <a:solidFill>
                  <a:srgbClr val="741B47"/>
                </a:solidFill>
              </a:rPr>
              <a:t>Familiar / Social / Cósmica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925" y="223425"/>
            <a:ext cx="3555997" cy="352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 txBox="1">
            <a:spLocks/>
          </p:cNvSpPr>
          <p:nvPr/>
        </p:nvSpPr>
        <p:spPr>
          <a:xfrm>
            <a:off x="727368" y="216275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CECFF"/>
              </a:buClr>
              <a:buSzPct val="25000"/>
              <a:buFont typeface="Arial"/>
              <a:buNone/>
            </a:pPr>
            <a:r>
              <a:rPr lang="en" dirty="0" smtClean="0">
                <a:solidFill>
                  <a:schemeClr val="tx1"/>
                </a:solidFill>
              </a:rPr>
              <a:t>Los mensajes del agua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5" name="Shape 170"/>
          <p:cNvSpPr txBox="1">
            <a:spLocks/>
          </p:cNvSpPr>
          <p:nvPr/>
        </p:nvSpPr>
        <p:spPr>
          <a:xfrm>
            <a:off x="1394696" y="3909296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CCFFFF"/>
              </a:buClr>
              <a:buSzPct val="25000"/>
            </a:pPr>
            <a:r>
              <a:rPr lang="en" i="1" dirty="0" smtClean="0">
                <a:solidFill>
                  <a:schemeClr val="tx1"/>
                </a:solidFill>
              </a:rPr>
              <a:t>Y su relación a la espiritualidad </a:t>
            </a:r>
          </a:p>
          <a:p>
            <a:pPr>
              <a:buClr>
                <a:srgbClr val="CCFFFF"/>
              </a:buClr>
              <a:buSzPct val="25000"/>
            </a:pPr>
            <a:r>
              <a:rPr lang="en" i="1" dirty="0" smtClean="0">
                <a:solidFill>
                  <a:schemeClr val="tx1"/>
                </a:solidFill>
              </a:rPr>
              <a:t>y la autoestima</a:t>
            </a:r>
            <a:endParaRPr lang="en" i="1" dirty="0">
              <a:solidFill>
                <a:schemeClr val="tx1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" sz="4400" b="0" i="0" u="none" strike="noStrike" cap="none" dirty="0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Los mensajes del agua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Y su relación a la espiritualidad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FFFF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y la autoestima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0273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¿Dónde encuentras el agua?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(4:3)</PresentationFormat>
  <Paragraphs>161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Georgia</vt:lpstr>
      <vt:lpstr>paper-plane</vt:lpstr>
      <vt:lpstr>Default Design</vt:lpstr>
      <vt:lpstr>La sanación interior y la misericordia van de la mano</vt:lpstr>
      <vt:lpstr>Los mecanismos de defensa</vt:lpstr>
      <vt:lpstr>Los ruidos</vt:lpstr>
      <vt:lpstr>Los hemisferios del cerebro</vt:lpstr>
      <vt:lpstr>Dinamismo interno</vt:lpstr>
      <vt:lpstr>El Ser Humano</vt:lpstr>
      <vt:lpstr>PowerPoint Presentation</vt:lpstr>
      <vt:lpstr>Los mensajes del agua</vt:lpstr>
      <vt:lpstr>¿Dónde encuentras el agua?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voluntad afecta</vt:lpstr>
      <vt:lpstr>Dr. Masaru Emoto</vt:lpstr>
      <vt:lpstr>Proceso de la formación de cristales de agua </vt:lpstr>
      <vt:lpstr>Cristal de agua de un manantial</vt:lpstr>
      <vt:lpstr>Cristal de agua contaminada</vt:lpstr>
      <vt:lpstr>Con la palabra “amor”</vt:lpstr>
      <vt:lpstr>Con la palabra “te odio”</vt:lpstr>
      <vt:lpstr>Cristal con la palabra ESPERANZA</vt:lpstr>
      <vt:lpstr>Cristal de agua con la palabra verdad</vt:lpstr>
      <vt:lpstr>Ejemplos de cristales de agua en otros lugares</vt:lpstr>
      <vt:lpstr>Cristal de agua antes de la oración en la Presa de Fujiwara</vt:lpstr>
      <vt:lpstr>Cristal de agua después  de la oración  en la Presa de Fujiwara</vt:lpstr>
      <vt:lpstr>Cristales de agua empaquetada</vt:lpstr>
      <vt:lpstr>Cristales de agua empaquetada después de la oración </vt:lpstr>
      <vt:lpstr>Agua empaquetada en Vancouver antes de oración </vt:lpstr>
      <vt:lpstr>Agua empaquetada en Vancouver después de la oración</vt:lpstr>
      <vt:lpstr>Cristal de agua con música clásica</vt:lpstr>
      <vt:lpstr>Cristal de agua con música  de rock pesado</vt:lpstr>
      <vt:lpstr>Cristal de agua con palabras de Hitler</vt:lpstr>
      <vt:lpstr>Cristal de agua con palabras de la Madre Teresa</vt:lpstr>
      <vt:lpstr>Otros cristales de agua  de fuentes naturales</vt:lpstr>
      <vt:lpstr>“Gracias”</vt:lpstr>
      <vt:lpstr>PowerPoint Presentation</vt:lpstr>
      <vt:lpstr>PowerPoint Presentation</vt:lpstr>
      <vt:lpstr>¿Qué relación tiene mi mente con  mi espíritu, mi cuerpo y mis sentimientos, mis comportamientos y la relación con los demás?</vt:lpstr>
      <vt:lpstr>El Espíritu Santo, a nuestro favor,  nos llama a la experiencia del desierto</vt:lpstr>
      <vt:lpstr>El amor auténtico</vt:lpstr>
      <vt:lpstr>Mantener la experiencia con Cristo  - Encontrando tiempo sagrado 24/7</vt:lpstr>
      <vt:lpstr>Oración - Ayuno - Sacrificio</vt:lpstr>
      <vt:lpstr>El gym</vt:lpstr>
      <vt:lpstr>El gym de las cinco dimensiones</vt:lpstr>
      <vt:lpstr>¿Dónde encuentras  la presencia de Dios?</vt:lpstr>
      <vt:lpstr>PowerPoint Presentation</vt:lpstr>
      <vt:lpstr>Llamados a crear una esperanza a través de la oración  y el servicio amoroso</vt:lpstr>
      <vt:lpstr>Tus pensamientos</vt:lpstr>
      <vt:lpstr>Tus sentimientos</vt:lpstr>
      <vt:lpstr>PowerPoint Presentation</vt:lpstr>
      <vt:lpstr>Afirmaciones</vt:lpstr>
      <vt:lpstr>PowerPoint Presentation</vt:lpstr>
      <vt:lpstr>Presencia de Cristo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sanación interior y la misericordia van de la mano</dc:title>
  <dc:creator>Chris Krause</dc:creator>
  <cp:lastModifiedBy>Chris Krause</cp:lastModifiedBy>
  <cp:revision>2</cp:revision>
  <dcterms:modified xsi:type="dcterms:W3CDTF">2016-03-05T00:43:29Z</dcterms:modified>
</cp:coreProperties>
</file>